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sldIdLst>
    <p:sldId id="268" r:id="rId2"/>
    <p:sldId id="272" r:id="rId3"/>
    <p:sldId id="273" r:id="rId4"/>
    <p:sldId id="270" r:id="rId5"/>
    <p:sldId id="271" r:id="rId6"/>
    <p:sldId id="257" r:id="rId7"/>
    <p:sldId id="258" r:id="rId8"/>
    <p:sldId id="259" r:id="rId9"/>
    <p:sldId id="260" r:id="rId10"/>
    <p:sldId id="274" r:id="rId11"/>
    <p:sldId id="275" r:id="rId12"/>
  </p:sldIdLst>
  <p:sldSz cx="9144000" cy="6858000" type="screen4x3"/>
  <p:notesSz cx="6858000" cy="9144000"/>
  <p:defaultTextStyle>
    <a:defPPr>
      <a:defRPr lang="et-E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t-EE" smtClean="0"/>
              <a:t>Klõpsake laadi muutmiseks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2E9E00C-B7EB-4D9E-B8B2-8115247D0511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796168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19130-1D5F-4D71-BEDC-F613ED772E92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90659475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B5AE-1B4A-41F8-9826-922EB17A098A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85607116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019E9-6369-451B-9EE6-83643D6D4900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75226525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AE9C6E76-AFC2-40EC-A35F-147FCEE06212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390355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DB2F-5EEA-4BCB-AB2F-4FD638E9D316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80063705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FB81C-C91B-40C3-9DC8-B42ACEF5A4AB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90060336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82D90-5238-45DE-9548-1BB29A467B6D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57572177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C48C2-4DC1-4F4F-9E28-D1307B172D55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40555103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1D5A9-4029-4979-87BC-3D3B64F7E800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69258395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t-EE" noProof="0" smtClean="0"/>
              <a:t>Pildi lisamiseks klõpsake ikooni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4E7DDD-C861-4D60-97C9-F65D75A07A3F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90483833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Muutke tiitli laadi</a:t>
            </a:r>
            <a:endParaRPr lang="en-US" altLang="et-EE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Muutke teksti laade</a:t>
            </a:r>
          </a:p>
          <a:p>
            <a:pPr lvl="1"/>
            <a:r>
              <a:rPr lang="et-EE" altLang="et-EE" smtClean="0"/>
              <a:t>Teine tase</a:t>
            </a:r>
          </a:p>
          <a:p>
            <a:pPr lvl="2"/>
            <a:r>
              <a:rPr lang="et-EE" altLang="et-EE" smtClean="0"/>
              <a:t>Kolmas tase</a:t>
            </a:r>
          </a:p>
          <a:p>
            <a:pPr lvl="3"/>
            <a:r>
              <a:rPr lang="et-EE" altLang="et-EE" smtClean="0"/>
              <a:t>Neljas tase</a:t>
            </a:r>
          </a:p>
          <a:p>
            <a:pPr lvl="4"/>
            <a:r>
              <a:rPr lang="et-EE" altLang="et-EE" smtClean="0"/>
              <a:t>Viies tase</a:t>
            </a:r>
            <a:endParaRPr lang="en-US" altLang="et-EE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40CB0B32-CF94-47CD-BFE8-75FABA1567AB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ahoma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08" r:id="rId2"/>
    <p:sldLayoutId id="2147484017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8" r:id="rId9"/>
    <p:sldLayoutId id="2147484014" r:id="rId10"/>
    <p:sldLayoutId id="2147484015" r:id="rId11"/>
  </p:sldLayoutIdLst>
  <p:transition spd="slow">
    <p:wip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olielu.edu.ee/kyllin/arvuti.html" TargetMode="External"/><Relationship Id="rId2" Type="http://schemas.openxmlformats.org/officeDocument/2006/relationships/hyperlink" Target="http://www.e-uni.ee/e-kursused/baas1/tarkvara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t-EE" dirty="0" smtClean="0"/>
              <a:t>Tarkvara  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fld id="{0EDC566D-6775-46EC-8B2C-921CF4CCAE54}" type="datetime4">
              <a:rPr lang="et-EE" altLang="et-EE" smtClean="0"/>
              <a:pPr marR="0" eaLnBrk="1" hangingPunct="1"/>
              <a:t>6. september 2020</a:t>
            </a:fld>
            <a:endParaRPr lang="en-US" altLang="et-EE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Kasutatud materjalid</a:t>
            </a:r>
          </a:p>
        </p:txBody>
      </p:sp>
      <p:sp>
        <p:nvSpPr>
          <p:cNvPr id="14339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t-EE" sz="2800" dirty="0" err="1" smtClean="0"/>
              <a:t>Spitsõn</a:t>
            </a:r>
            <a:r>
              <a:rPr lang="et-EE" sz="2800" dirty="0" smtClean="0"/>
              <a:t>, M., </a:t>
            </a:r>
            <a:r>
              <a:rPr lang="et-EE" sz="2800" dirty="0" err="1" smtClean="0"/>
              <a:t>Elm,P</a:t>
            </a:r>
            <a:r>
              <a:rPr lang="et-EE" sz="2800" dirty="0" smtClean="0"/>
              <a:t>.,  </a:t>
            </a:r>
            <a:r>
              <a:rPr lang="et-EE" sz="2800" dirty="0" err="1" smtClean="0"/>
              <a:t>Eljas</a:t>
            </a:r>
            <a:r>
              <a:rPr lang="et-EE" sz="2800" dirty="0" smtClean="0"/>
              <a:t>, H.  </a:t>
            </a:r>
            <a:r>
              <a:rPr lang="et-EE" sz="2800" dirty="0" smtClean="0"/>
              <a:t>Baasteadmised I  </a:t>
            </a:r>
            <a:r>
              <a:rPr lang="et-EE" sz="2800" dirty="0" smtClean="0">
                <a:hlinkClick r:id="rId2"/>
              </a:rPr>
              <a:t>http</a:t>
            </a:r>
            <a:r>
              <a:rPr lang="et-EE" sz="2800" dirty="0" smtClean="0">
                <a:hlinkClick r:id="rId2"/>
              </a:rPr>
              <a:t>://www.e-uni.ee/e-kursused/baas1/tarkvara.html</a:t>
            </a:r>
            <a:endParaRPr lang="et-EE" sz="2800" dirty="0" smtClean="0"/>
          </a:p>
          <a:p>
            <a:pPr>
              <a:defRPr/>
            </a:pPr>
            <a:r>
              <a:rPr lang="et-EE" sz="2800" dirty="0" smtClean="0"/>
              <a:t>Nõmmiste, </a:t>
            </a:r>
            <a:r>
              <a:rPr lang="et-EE" sz="2800" dirty="0" smtClean="0"/>
              <a:t>K</a:t>
            </a:r>
            <a:r>
              <a:rPr lang="et-EE" sz="2800" dirty="0" smtClean="0"/>
              <a:t>., </a:t>
            </a:r>
            <a:r>
              <a:rPr lang="et-EE" sz="2800" dirty="0" smtClean="0"/>
              <a:t>Tarkvara  </a:t>
            </a:r>
            <a:r>
              <a:rPr lang="et-EE" sz="2800" dirty="0" smtClean="0">
                <a:hlinkClick r:id="rId3"/>
              </a:rPr>
              <a:t>http</a:t>
            </a:r>
            <a:r>
              <a:rPr lang="et-EE" sz="2800" dirty="0" smtClean="0">
                <a:hlinkClick r:id="rId3"/>
              </a:rPr>
              <a:t>://www.koolielu.edu.ee/kyllin/arvuti.html</a:t>
            </a:r>
            <a:endParaRPr lang="et-EE" sz="2800" dirty="0" smtClean="0"/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t-EE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ealkiri 1"/>
          <p:cNvSpPr>
            <a:spLocks noGrp="1"/>
          </p:cNvSpPr>
          <p:nvPr>
            <p:ph type="title"/>
          </p:nvPr>
        </p:nvSpPr>
        <p:spPr>
          <a:xfrm>
            <a:off x="539750" y="2492375"/>
            <a:ext cx="8229600" cy="1143000"/>
          </a:xfrm>
        </p:spPr>
        <p:txBody>
          <a:bodyPr/>
          <a:lstStyle/>
          <a:p>
            <a:pPr algn="ctr" eaLnBrk="1" hangingPunct="1"/>
            <a:r>
              <a:rPr lang="et-EE" altLang="et-EE" smtClean="0"/>
              <a:t>Täname!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Mis on tarkvara?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5356" y="2060848"/>
            <a:ext cx="8229600" cy="4048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t-EE" sz="3000" dirty="0"/>
              <a:t>K</a:t>
            </a:r>
            <a:r>
              <a:rPr lang="et-EE" sz="3000" dirty="0" smtClean="0"/>
              <a:t>õik </a:t>
            </a:r>
            <a:r>
              <a:rPr lang="et-EE" sz="3000" dirty="0"/>
              <a:t>arvutis infot töötlevad </a:t>
            </a:r>
            <a:r>
              <a:rPr lang="et-EE" sz="3000" b="1" dirty="0" smtClean="0"/>
              <a:t>programmid</a:t>
            </a:r>
            <a:r>
              <a:rPr lang="et-EE" sz="30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t-EE" sz="3000" dirty="0"/>
              <a:t>M</a:t>
            </a:r>
            <a:r>
              <a:rPr lang="et-EE" sz="3000" dirty="0" smtClean="0"/>
              <a:t>uu </a:t>
            </a:r>
            <a:r>
              <a:rPr lang="et-EE" sz="3000" dirty="0"/>
              <a:t>elektroonsel kujul </a:t>
            </a:r>
            <a:r>
              <a:rPr lang="et-EE" sz="3000" b="1" dirty="0"/>
              <a:t>info</a:t>
            </a:r>
            <a:r>
              <a:rPr lang="et-EE" sz="3000" dirty="0"/>
              <a:t>, mis selgitab arvutikasutajale </a:t>
            </a:r>
            <a:r>
              <a:rPr lang="et-EE" sz="3000" dirty="0" smtClean="0"/>
              <a:t>programmide </a:t>
            </a:r>
            <a:r>
              <a:rPr lang="et-EE" sz="3000" dirty="0" smtClean="0"/>
              <a:t>tarvitamist.</a:t>
            </a:r>
            <a:endParaRPr lang="et-EE" sz="30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t-EE" dirty="0"/>
          </a:p>
        </p:txBody>
      </p:sp>
      <p:pic>
        <p:nvPicPr>
          <p:cNvPr id="6148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550" y="3859213"/>
            <a:ext cx="3706813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l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" y="3860800"/>
            <a:ext cx="3938588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ealkiri 1"/>
          <p:cNvSpPr>
            <a:spLocks noGrp="1"/>
          </p:cNvSpPr>
          <p:nvPr>
            <p:ph type="title"/>
          </p:nvPr>
        </p:nvSpPr>
        <p:spPr>
          <a:xfrm>
            <a:off x="663575" y="333375"/>
            <a:ext cx="8229600" cy="1143000"/>
          </a:xfrm>
        </p:spPr>
        <p:txBody>
          <a:bodyPr/>
          <a:lstStyle/>
          <a:p>
            <a:pPr eaLnBrk="1" hangingPunct="1"/>
            <a:r>
              <a:rPr lang="et-EE" altLang="et-EE" smtClean="0"/>
              <a:t>Programm</a:t>
            </a:r>
          </a:p>
        </p:txBody>
      </p:sp>
      <p:pic>
        <p:nvPicPr>
          <p:cNvPr id="717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5" r="2869"/>
          <a:stretch>
            <a:fillRect/>
          </a:stretch>
        </p:blipFill>
        <p:spPr bwMode="auto">
          <a:xfrm>
            <a:off x="3005138" y="1450975"/>
            <a:ext cx="5888037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0824" y="1476375"/>
            <a:ext cx="3313063" cy="490537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t-EE" sz="2800" b="1" dirty="0"/>
              <a:t>Programmiks</a:t>
            </a:r>
            <a:r>
              <a:rPr lang="et-EE" sz="2800" dirty="0"/>
              <a:t> nimetatakse </a:t>
            </a:r>
            <a:r>
              <a:rPr lang="et-EE" sz="2800" dirty="0" smtClean="0"/>
              <a:t>käskude jada, </a:t>
            </a:r>
            <a:r>
              <a:rPr lang="et-EE" sz="2800" dirty="0"/>
              <a:t>mis </a:t>
            </a:r>
            <a:r>
              <a:rPr lang="et-EE" sz="2800" dirty="0" smtClean="0"/>
              <a:t>juhivad </a:t>
            </a:r>
            <a:r>
              <a:rPr lang="et-EE" sz="2800" dirty="0"/>
              <a:t>arvuti riistvara või </a:t>
            </a:r>
            <a:r>
              <a:rPr lang="et-EE" sz="2800" dirty="0" smtClean="0"/>
              <a:t>käivitavad </a:t>
            </a:r>
            <a:r>
              <a:rPr lang="et-EE" sz="2800" dirty="0"/>
              <a:t>teisi programme</a:t>
            </a:r>
            <a:r>
              <a:rPr lang="et-EE" sz="28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t-EE" sz="2800" dirty="0"/>
              <a:t>Iga programmi kasutamine algab selle </a:t>
            </a:r>
            <a:r>
              <a:rPr lang="et-EE" sz="2800" b="1" dirty="0"/>
              <a:t>käivitamisest</a:t>
            </a:r>
            <a:r>
              <a:rPr lang="et-EE" sz="2800" dirty="0"/>
              <a:t> ja lõpeb </a:t>
            </a:r>
            <a:r>
              <a:rPr lang="et-EE" sz="2800" dirty="0" smtClean="0"/>
              <a:t>selle </a:t>
            </a:r>
            <a:r>
              <a:rPr lang="et-EE" sz="2800" b="1" dirty="0"/>
              <a:t>sulgemisega</a:t>
            </a:r>
            <a:r>
              <a:rPr lang="et-EE" sz="2800" dirty="0"/>
              <a:t>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t-EE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t-EE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Tarkvara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altLang="et-EE" sz="3000" dirty="0" smtClean="0"/>
              <a:t>Tarkvara jagatakse kahte suurde rühma:</a:t>
            </a:r>
          </a:p>
          <a:p>
            <a:pPr lvl="1" eaLnBrk="1" hangingPunct="1"/>
            <a:r>
              <a:rPr lang="et-EE" altLang="et-EE" sz="3000" b="1" dirty="0" smtClean="0"/>
              <a:t>süsteemitarkvara</a:t>
            </a:r>
            <a:endParaRPr lang="et-EE" altLang="et-EE" sz="3000" b="1" dirty="0" smtClean="0"/>
          </a:p>
          <a:p>
            <a:pPr lvl="1" eaLnBrk="1" hangingPunct="1"/>
            <a:r>
              <a:rPr lang="et-EE" altLang="et-EE" sz="3000" b="1" dirty="0" smtClean="0"/>
              <a:t>rakendustarkvara</a:t>
            </a:r>
            <a:r>
              <a:rPr lang="et-EE" altLang="et-EE" sz="3000" dirty="0" smtClean="0"/>
              <a:t>.</a:t>
            </a:r>
          </a:p>
        </p:txBody>
      </p:sp>
      <p:pic>
        <p:nvPicPr>
          <p:cNvPr id="8196" name="Picture 4" descr="bd0550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3" y="3027363"/>
            <a:ext cx="3390900" cy="305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Süsteemitarkvara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283968" y="2349500"/>
            <a:ext cx="4402832" cy="3975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altLang="et-EE" sz="3000" b="1" dirty="0" smtClean="0"/>
              <a:t>Operatsioonisüsteem</a:t>
            </a:r>
            <a:r>
              <a:rPr lang="et-EE" altLang="et-EE" sz="3000" dirty="0" smtClean="0"/>
              <a:t> – on arvuti tähtsaim programm, mis seob omavahel riistvara ja tarkvara.</a:t>
            </a:r>
          </a:p>
        </p:txBody>
      </p:sp>
      <p:pic>
        <p:nvPicPr>
          <p:cNvPr id="9220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65313"/>
            <a:ext cx="3097212" cy="442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Rakendustarkvara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t-EE" dirty="0" smtClean="0"/>
              <a:t>Need on programmid</a:t>
            </a:r>
            <a:r>
              <a:rPr lang="et-EE" dirty="0"/>
              <a:t>, mida tavakasutaja mingi konkreetse töö tegemisel </a:t>
            </a:r>
            <a:r>
              <a:rPr lang="et-EE" dirty="0" smtClean="0"/>
              <a:t>kasutab.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t-EE" dirty="0" smtClean="0"/>
              <a:t>Näiteid:</a:t>
            </a:r>
          </a:p>
          <a:p>
            <a:pPr eaLnBrk="1" hangingPunct="1">
              <a:defRPr/>
            </a:pPr>
            <a:r>
              <a:rPr lang="et-EE" dirty="0" smtClean="0"/>
              <a:t>Tekstitöötluseks – Word </a:t>
            </a:r>
          </a:p>
          <a:p>
            <a:pPr eaLnBrk="1" hangingPunct="1">
              <a:defRPr/>
            </a:pPr>
            <a:r>
              <a:rPr lang="et-EE" dirty="0" smtClean="0"/>
              <a:t>Tabelarvutuseks - Excel</a:t>
            </a:r>
          </a:p>
          <a:p>
            <a:pPr eaLnBrk="1" hangingPunct="1">
              <a:defRPr/>
            </a:pPr>
            <a:r>
              <a:rPr lang="et-EE" dirty="0" smtClean="0"/>
              <a:t>Joonistamiseks – </a:t>
            </a:r>
            <a:r>
              <a:rPr lang="et-EE" dirty="0" err="1" smtClean="0"/>
              <a:t>Paint</a:t>
            </a:r>
            <a:r>
              <a:rPr lang="et-EE" dirty="0" smtClean="0"/>
              <a:t> </a:t>
            </a:r>
          </a:p>
          <a:p>
            <a:pPr eaLnBrk="1" hangingPunct="1">
              <a:defRPr/>
            </a:pPr>
            <a:r>
              <a:rPr lang="et-EE" dirty="0" smtClean="0"/>
              <a:t>Internetitarkvara – Google </a:t>
            </a:r>
            <a:r>
              <a:rPr lang="et-EE" dirty="0" err="1" smtClean="0"/>
              <a:t>Chrome</a:t>
            </a:r>
            <a:endParaRPr lang="et-EE" dirty="0" smtClean="0"/>
          </a:p>
          <a:p>
            <a:pPr eaLnBrk="1" hangingPunct="1">
              <a:defRPr/>
            </a:pPr>
            <a:r>
              <a:rPr lang="et-EE" dirty="0" smtClean="0"/>
              <a:t>Esitlustarkvara - PowerPoint</a:t>
            </a:r>
          </a:p>
          <a:p>
            <a:pPr marL="0" indent="0" eaLnBrk="1" hangingPunct="1">
              <a:buNone/>
              <a:defRPr/>
            </a:pPr>
            <a:r>
              <a:rPr lang="et-EE" dirty="0"/>
              <a:t> </a:t>
            </a:r>
            <a:r>
              <a:rPr lang="et-EE" dirty="0" smtClean="0"/>
              <a:t>   jne</a:t>
            </a:r>
            <a:endParaRPr lang="et-EE" dirty="0" smtClean="0"/>
          </a:p>
        </p:txBody>
      </p:sp>
      <p:pic>
        <p:nvPicPr>
          <p:cNvPr id="10244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341813"/>
            <a:ext cx="2070100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l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708275"/>
            <a:ext cx="1828800" cy="17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Tarkvara...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t-EE" altLang="et-EE" sz="2800" dirty="0" smtClean="0"/>
              <a:t>...jagatakse kasutusõiguse järgi:</a:t>
            </a:r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et-EE" altLang="et-EE" sz="2800" b="1" dirty="0" smtClean="0"/>
              <a:t>Kommertstarkvara</a:t>
            </a:r>
            <a:r>
              <a:rPr lang="et-EE" altLang="et-EE" sz="2800" dirty="0" smtClean="0"/>
              <a:t> – </a:t>
            </a:r>
          </a:p>
          <a:p>
            <a:pPr lvl="3" eaLnBrk="1" hangingPunct="1">
              <a:lnSpc>
                <a:spcPct val="90000"/>
              </a:lnSpc>
              <a:spcAft>
                <a:spcPct val="40000"/>
              </a:spcAft>
            </a:pPr>
            <a:r>
              <a:rPr lang="et-EE" altLang="et-EE" sz="2800" dirty="0" smtClean="0"/>
              <a:t>tohib kasutada ainult ostetud koopiat.</a:t>
            </a:r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et-EE" altLang="et-EE" sz="2800" b="1" dirty="0" smtClean="0"/>
              <a:t>Jaosvara </a:t>
            </a:r>
            <a:r>
              <a:rPr lang="et-EE" altLang="et-EE" sz="2800" dirty="0" smtClean="0"/>
              <a:t>– </a:t>
            </a:r>
          </a:p>
          <a:p>
            <a:pPr lvl="3" eaLnBrk="1" hangingPunct="1">
              <a:lnSpc>
                <a:spcPct val="90000"/>
              </a:lnSpc>
              <a:spcAft>
                <a:spcPct val="40000"/>
              </a:spcAft>
            </a:pPr>
            <a:r>
              <a:rPr lang="et-EE" altLang="et-EE" sz="2800" dirty="0" smtClean="0"/>
              <a:t>teatud aja tohib kasutada tasuta.</a:t>
            </a:r>
          </a:p>
          <a:p>
            <a:pPr lvl="1" eaLnBrk="1" hangingPunct="1">
              <a:lnSpc>
                <a:spcPct val="90000"/>
              </a:lnSpc>
              <a:spcAft>
                <a:spcPct val="40000"/>
              </a:spcAft>
            </a:pPr>
            <a:r>
              <a:rPr lang="et-EE" altLang="et-EE" sz="2800" b="1" dirty="0" smtClean="0"/>
              <a:t>Vabavara </a:t>
            </a:r>
            <a:r>
              <a:rPr lang="et-EE" altLang="et-EE" sz="2800" dirty="0" smtClean="0"/>
              <a:t>– </a:t>
            </a:r>
          </a:p>
          <a:p>
            <a:pPr lvl="3" eaLnBrk="1" hangingPunct="1">
              <a:lnSpc>
                <a:spcPct val="90000"/>
              </a:lnSpc>
              <a:spcAft>
                <a:spcPct val="40000"/>
              </a:spcAft>
            </a:pPr>
            <a:r>
              <a:rPr lang="et-EE" altLang="et-EE" sz="2800" dirty="0" smtClean="0"/>
              <a:t>võib vabalt kasutada, ei tohi müüa.</a:t>
            </a:r>
          </a:p>
        </p:txBody>
      </p:sp>
      <p:pic>
        <p:nvPicPr>
          <p:cNvPr id="11268" name="Picture 4" descr="MCj043157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63" y="692150"/>
            <a:ext cx="25749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Tarkvarapiraatlus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on igasugune tarkvara </a:t>
            </a:r>
            <a:r>
              <a:rPr lang="et-EE" altLang="et-EE" b="1" dirty="0" smtClean="0"/>
              <a:t>ebaseaduslik</a:t>
            </a:r>
            <a:r>
              <a:rPr lang="et-EE" altLang="et-EE" dirty="0" smtClean="0"/>
              <a:t> </a:t>
            </a:r>
          </a:p>
          <a:p>
            <a:pPr lvl="2" eaLnBrk="1" hangingPunct="1"/>
            <a:r>
              <a:rPr lang="et-EE" altLang="et-EE" sz="2600" dirty="0" smtClean="0"/>
              <a:t>kopeerimine,</a:t>
            </a:r>
          </a:p>
          <a:p>
            <a:pPr lvl="2" eaLnBrk="1" hangingPunct="1"/>
            <a:r>
              <a:rPr lang="et-EE" altLang="et-EE" sz="2600" dirty="0" smtClean="0"/>
              <a:t>kasutamine, </a:t>
            </a:r>
          </a:p>
          <a:p>
            <a:pPr lvl="2" eaLnBrk="1" hangingPunct="1"/>
            <a:r>
              <a:rPr lang="et-EE" altLang="et-EE" sz="2600" dirty="0" smtClean="0"/>
              <a:t>tootmine ja </a:t>
            </a:r>
          </a:p>
          <a:p>
            <a:pPr lvl="2" eaLnBrk="1" hangingPunct="1"/>
            <a:r>
              <a:rPr lang="et-EE" altLang="et-EE" sz="2600" dirty="0" smtClean="0"/>
              <a:t>müük, </a:t>
            </a:r>
          </a:p>
          <a:p>
            <a:pPr lvl="1" eaLnBrk="1" hangingPunct="1"/>
            <a:r>
              <a:rPr lang="et-EE" altLang="et-EE" sz="2600" dirty="0" smtClean="0"/>
              <a:t>mis on keelatud</a:t>
            </a:r>
          </a:p>
          <a:p>
            <a:pPr lvl="2" eaLnBrk="1" hangingPunct="1"/>
            <a:r>
              <a:rPr lang="et-EE" altLang="et-EE" sz="2600" dirty="0" smtClean="0"/>
              <a:t>autoriõiguse ja</a:t>
            </a:r>
          </a:p>
          <a:p>
            <a:pPr lvl="2" eaLnBrk="1" hangingPunct="1"/>
            <a:r>
              <a:rPr lang="et-EE" altLang="et-EE" sz="2600" dirty="0" smtClean="0"/>
              <a:t>muude õigusaktidega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dirty="0" smtClean="0"/>
              <a:t>Tarkvarapiraatluse </a:t>
            </a:r>
            <a:r>
              <a:rPr lang="et-EE" altLang="et-EE" dirty="0" smtClean="0"/>
              <a:t>vormid:</a:t>
            </a:r>
            <a:endParaRPr lang="et-EE" altLang="et-EE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ct val="35000"/>
              </a:spcAft>
            </a:pPr>
            <a:r>
              <a:rPr lang="et-EE" altLang="et-EE" sz="2800" dirty="0"/>
              <a:t>a</a:t>
            </a:r>
            <a:r>
              <a:rPr lang="et-EE" altLang="et-EE" sz="2800" dirty="0" smtClean="0"/>
              <a:t>rvutiprogrammi ebaseaduslik kopeerimine,</a:t>
            </a:r>
            <a:endParaRPr lang="et-EE" altLang="et-EE" sz="2800" dirty="0" smtClean="0"/>
          </a:p>
          <a:p>
            <a:pPr eaLnBrk="1" hangingPunct="1">
              <a:lnSpc>
                <a:spcPct val="90000"/>
              </a:lnSpc>
              <a:spcAft>
                <a:spcPct val="35000"/>
              </a:spcAft>
            </a:pPr>
            <a:r>
              <a:rPr lang="et-EE" altLang="et-EE" sz="2800" dirty="0" smtClean="0"/>
              <a:t>tarkvara võltsimine ning selle turustamine ja </a:t>
            </a:r>
            <a:r>
              <a:rPr lang="et-EE" altLang="et-EE" sz="2800" dirty="0" smtClean="0"/>
              <a:t>kasutamine,</a:t>
            </a:r>
            <a:endParaRPr lang="et-EE" altLang="et-EE" sz="2800" dirty="0" smtClean="0"/>
          </a:p>
          <a:p>
            <a:pPr eaLnBrk="1" hangingPunct="1">
              <a:lnSpc>
                <a:spcPct val="90000"/>
              </a:lnSpc>
              <a:spcAft>
                <a:spcPct val="35000"/>
              </a:spcAft>
            </a:pPr>
            <a:r>
              <a:rPr lang="et-EE" altLang="et-EE" sz="2800" dirty="0" smtClean="0"/>
              <a:t>kasutusõiguseta programmide </a:t>
            </a:r>
            <a:r>
              <a:rPr lang="et-EE" altLang="et-EE" sz="2800" dirty="0" smtClean="0"/>
              <a:t>installeerimine, </a:t>
            </a:r>
            <a:endParaRPr lang="et-EE" altLang="et-EE" sz="2800" dirty="0" smtClean="0"/>
          </a:p>
          <a:p>
            <a:pPr eaLnBrk="1" hangingPunct="1">
              <a:lnSpc>
                <a:spcPct val="90000"/>
              </a:lnSpc>
              <a:spcAft>
                <a:spcPct val="35000"/>
              </a:spcAft>
            </a:pPr>
            <a:r>
              <a:rPr lang="et-EE" altLang="et-EE" sz="2800" dirty="0" smtClean="0"/>
              <a:t>piraatkoopiate </a:t>
            </a:r>
            <a:r>
              <a:rPr lang="et-EE" altLang="et-EE" sz="2800" dirty="0" smtClean="0"/>
              <a:t>levitamine Internetis ja selle vahendusel saadud </a:t>
            </a:r>
            <a:r>
              <a:rPr lang="et-EE" altLang="et-EE" sz="2800" dirty="0" smtClean="0"/>
              <a:t>piraatkoopiate kasutamine,</a:t>
            </a:r>
            <a:endParaRPr lang="et-EE" altLang="et-EE" sz="2800" dirty="0" smtClean="0"/>
          </a:p>
          <a:p>
            <a:pPr eaLnBrk="1" hangingPunct="1">
              <a:lnSpc>
                <a:spcPct val="90000"/>
              </a:lnSpc>
              <a:spcAft>
                <a:spcPct val="35000"/>
              </a:spcAft>
            </a:pPr>
            <a:r>
              <a:rPr lang="et-EE" altLang="et-EE" sz="2800" dirty="0" smtClean="0"/>
              <a:t>tarkvara rentimine või </a:t>
            </a:r>
            <a:r>
              <a:rPr lang="et-EE" altLang="et-EE" sz="2800" dirty="0" smtClean="0"/>
              <a:t>laenutamine.</a:t>
            </a:r>
            <a:endParaRPr lang="et-EE" altLang="et-EE" sz="2800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oog">
  <a:themeElements>
    <a:clrScheme name="Voog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oog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oo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oog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Voog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346</TotalTime>
  <Words>221</Words>
  <Application>Microsoft Office PowerPoint</Application>
  <PresentationFormat>Ekraaniseanss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8" baseType="lpstr">
      <vt:lpstr>Tahoma</vt:lpstr>
      <vt:lpstr>Arial</vt:lpstr>
      <vt:lpstr>Calibri</vt:lpstr>
      <vt:lpstr>Constantia</vt:lpstr>
      <vt:lpstr>Wingdings 2</vt:lpstr>
      <vt:lpstr>Wingdings</vt:lpstr>
      <vt:lpstr>Voog</vt:lpstr>
      <vt:lpstr>Tarkvara  </vt:lpstr>
      <vt:lpstr>Mis on tarkvara?</vt:lpstr>
      <vt:lpstr>Programm</vt:lpstr>
      <vt:lpstr>Tarkvara</vt:lpstr>
      <vt:lpstr>Süsteemitarkvara</vt:lpstr>
      <vt:lpstr>Rakendustarkvara</vt:lpstr>
      <vt:lpstr>Tarkvara...</vt:lpstr>
      <vt:lpstr>Tarkvarapiraatlus</vt:lpstr>
      <vt:lpstr>Tarkvarapiraatluse vormid:</vt:lpstr>
      <vt:lpstr>Kasutatud materjalid</vt:lpstr>
      <vt:lpstr>Täname!</vt:lpstr>
    </vt:vector>
  </TitlesOfParts>
  <Company>Jõhvi Gümnaasium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Tarkvara</dc:title>
  <dc:creator>Külli Nõmmiste</dc:creator>
  <cp:lastModifiedBy>Külli</cp:lastModifiedBy>
  <cp:revision>36</cp:revision>
  <dcterms:created xsi:type="dcterms:W3CDTF">2008-07-02T10:52:58Z</dcterms:created>
  <dcterms:modified xsi:type="dcterms:W3CDTF">2020-09-06T08:02:35Z</dcterms:modified>
</cp:coreProperties>
</file>